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1"/>
          <p:cNvSpPr txBox="1"/>
          <p:nvPr/>
        </p:nvSpPr>
        <p:spPr>
          <a:xfrm>
            <a:off x="517525" y="118745"/>
            <a:ext cx="1148207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说明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*</a:t>
            </a:r>
            <a:r>
              <a:rPr lang="zh-CN" altLang="en-US" sz="2400" b="1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汇报时间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分钟</a:t>
            </a:r>
            <a:endParaRPr lang="en-US" altLang="zh-CN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*</a:t>
            </a:r>
            <a:r>
              <a:rPr lang="zh-CN" altLang="en-US" sz="2400" b="1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专家问询、现场答辩时间：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分钟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*</a:t>
            </a:r>
            <a:r>
              <a:rPr lang="zh-CN" altLang="en-US" sz="2400" b="1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汇报形式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：现场答辩，播放幻灯片，各种设计演示、视频及实物展示不限。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*</a:t>
            </a:r>
            <a:r>
              <a:rPr lang="zh-CN" altLang="en-US" sz="2400" b="1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说明：</a:t>
            </a:r>
            <a:endParaRPr lang="zh-CN" altLang="en-US" sz="2400" b="1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本模板仅作说明使用，请团队自行设计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</a:t>
            </a:r>
            <a:endParaRPr lang="zh-CN" altLang="en-US" sz="2400" b="1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决赛评分项见第二页，与申报书所列内容一致，请各团队依此设计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内容；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电子版申报书、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00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前提交至大赛邮箱，分别以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答辩序号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学校名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团队名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决赛申报书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答辩序号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学校名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团队名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PPT”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格式命名，答辩序号英文字母需大写（如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A01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B10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C18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）；材料一经提交不予修改；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决赛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播放软件为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WPS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最新版，请各团队注意检查兼容性；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播放设备：决赛三个分会场为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LED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屏或投影幕布随机，总决赛为投影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幕布。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3" name="TextBox 1"/>
          <p:cNvSpPr txBox="1"/>
          <p:nvPr/>
        </p:nvSpPr>
        <p:spPr>
          <a:xfrm>
            <a:off x="1431290" y="835025"/>
            <a:ext cx="3741738" cy="2862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一、技术创新部分（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45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分）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、目的性（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、科学性（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、创新性（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、先进性（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364" name="TextBox 1"/>
          <p:cNvSpPr txBox="1"/>
          <p:nvPr/>
        </p:nvSpPr>
        <p:spPr>
          <a:xfrm>
            <a:off x="6709728" y="835025"/>
            <a:ext cx="3835400" cy="2862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二、创业发展部分（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45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分）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、市场前景（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、产业化（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、经济性（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、创业团队（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365" name="TextBox 1"/>
          <p:cNvSpPr txBox="1"/>
          <p:nvPr/>
        </p:nvSpPr>
        <p:spPr>
          <a:xfrm>
            <a:off x="1431290" y="4233863"/>
            <a:ext cx="8821738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三、团队表现部分（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分）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、现场表现（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2400" dirty="0">
                <a:solidFill>
                  <a:srgbClr val="2980BB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zh-CN" altLang="en-US" sz="2400" dirty="0">
              <a:solidFill>
                <a:srgbClr val="2980BB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</Words>
  <Application>WPS 演示</Application>
  <PresentationFormat>宽屏</PresentationFormat>
  <Paragraphs>26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Arial Unicode MS</vt:lpstr>
      <vt:lpstr>Calibri</vt:lpstr>
      <vt:lpstr>微软雅黑</vt:lpstr>
      <vt:lpstr>黑体</vt:lpstr>
      <vt:lpstr>华文楷体</vt:lpstr>
      <vt:lpstr>WPS</vt:lpstr>
      <vt:lpstr>说明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胡紫腾</dc:creator>
  <cp:lastModifiedBy>胡紫腾GK</cp:lastModifiedBy>
  <cp:revision>8</cp:revision>
  <dcterms:created xsi:type="dcterms:W3CDTF">2023-08-09T12:44:00Z</dcterms:created>
  <dcterms:modified xsi:type="dcterms:W3CDTF">2025-09-22T06:33:19Z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0FFB374EF87741258E9EC42A4DEF22FC_13</vt:lpwstr>
  </property>
</Properties>
</file>